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7" r:id="rId3"/>
    <p:sldId id="275" r:id="rId4"/>
    <p:sldId id="281" r:id="rId5"/>
    <p:sldId id="276" r:id="rId6"/>
    <p:sldId id="284" r:id="rId7"/>
    <p:sldId id="282" r:id="rId8"/>
    <p:sldId id="278" r:id="rId9"/>
    <p:sldId id="285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9A591099-7EBE-4D12-B880-CCA6B38B92A6}" type="datetimeFigureOut">
              <a:rPr lang="en-US" altLang="zh-TW" smtClean="0"/>
              <a:t>26/04/16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3A36C10-A9D4-4995-9BAF-95FBD77A724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0CF4299-1721-48C6-878D-74296BE00D21}" type="datetimeFigureOut">
              <a:t>26/04/16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23AEF9EC-8318-4FF6-847E-A85BBD2B7E4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72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 latinLnBrk="0">
              <a:spcBef>
                <a:spcPts val="1200"/>
              </a:spcBef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2400"/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t>26/04/16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t>26/04/16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t>26/04/16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t>26/04/16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t>26/04/16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14E86EA-95E3-4DA0-97E2-7D1BBAC51A0F}" type="datetime1">
              <a:rPr lang="en-US" altLang="zh-TW" smtClean="0"/>
              <a:pPr/>
              <a:t>26/04/16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2688" y="855615"/>
            <a:ext cx="10259568" cy="291171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Comp 2021 Project Demo: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HKUST Course Analysis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32688" y="4798917"/>
            <a:ext cx="7906512" cy="1371600"/>
          </a:xfrm>
        </p:spPr>
        <p:txBody>
          <a:bodyPr/>
          <a:lstStyle/>
          <a:p>
            <a:r>
              <a:rPr lang="en-US" altLang="zh-TW" dirty="0" smtClean="0"/>
              <a:t>Group: Trine</a:t>
            </a:r>
          </a:p>
          <a:p>
            <a:r>
              <a:rPr lang="en-US" altLang="zh-TW" dirty="0" smtClean="0"/>
              <a:t>Member: Chan </a:t>
            </a:r>
            <a:r>
              <a:rPr lang="en-US" altLang="zh-TW" dirty="0" err="1" smtClean="0"/>
              <a:t>Nok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Hin</a:t>
            </a:r>
            <a:r>
              <a:rPr lang="en-US" altLang="zh-TW" dirty="0" smtClean="0"/>
              <a:t>, Cheng Hoi Kei, Sze </a:t>
            </a:r>
            <a:r>
              <a:rPr lang="en-US" altLang="zh-TW" dirty="0" err="1" smtClean="0"/>
              <a:t>Ka</a:t>
            </a:r>
            <a:r>
              <a:rPr lang="en-US" altLang="zh-TW" dirty="0" smtClean="0"/>
              <a:t> Yu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4626863"/>
            <a:ext cx="3404616" cy="2852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Objective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To help students get prepared for course registration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HK" sz="2400" dirty="0" smtClean="0"/>
              <a:t>Showing detailed information about each course</a:t>
            </a:r>
            <a:endParaRPr lang="en-US" altLang="zh-HK" sz="2400" dirty="0"/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Reduce time in considering courses which are unlikely to be enrolled in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HK" sz="2400" dirty="0"/>
              <a:t>By predicting the “full moment” of the courses using past data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HK" sz="2400" dirty="0" smtClean="0"/>
              <a:t>Easily find out the time slot which the courses will usually be full already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endParaRPr lang="en-US" altLang="zh-HK" sz="2800" dirty="0"/>
          </a:p>
          <a:p>
            <a:r>
              <a:rPr lang="en-US" altLang="zh-HK" sz="2000" dirty="0" smtClean="0"/>
              <a:t>(currently only involves COMP courses)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42" y="101518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Tools</a:t>
            </a:r>
            <a:endParaRPr lang="zh-HK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929653"/>
            <a:ext cx="2358045" cy="235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87" y="929653"/>
            <a:ext cx="2592554" cy="2592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62" y="1015918"/>
            <a:ext cx="2335357" cy="233535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735573" y="3654168"/>
            <a:ext cx="30508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Server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Web grabber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Generating graphs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716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Client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html and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Design webpage appearance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291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Relational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Store all grabbed data</a:t>
            </a:r>
          </a:p>
        </p:txBody>
      </p:sp>
    </p:spTree>
    <p:extLst>
      <p:ext uri="{BB962C8B-B14F-4D97-AF65-F5344CB8AC3E}">
        <p14:creationId xmlns:p14="http://schemas.microsoft.com/office/powerpoint/2010/main" val="17877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62" y="2568845"/>
            <a:ext cx="5088493" cy="29297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Data Grabbing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Grabber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Obtain data from “Class Schedule &amp; Quota”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DOM selector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data into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 b="55153"/>
          <a:stretch/>
        </p:blipFill>
        <p:spPr>
          <a:xfrm>
            <a:off x="344022" y="3927348"/>
            <a:ext cx="6418513" cy="23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Trends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overview of  all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filtering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2508698"/>
            <a:ext cx="9058771" cy="40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Plotting Graphs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graphs from obtained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different sets of data for most intuitive result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" y="2523804"/>
            <a:ext cx="6856418" cy="340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18" y="3201467"/>
            <a:ext cx="7070544" cy="34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grabbing</a:t>
            </a:r>
          </a:p>
          <a:p>
            <a:pPr lvl="1"/>
            <a:r>
              <a:rPr lang="en-US" altLang="zh-HK" sz="2800" dirty="0" smtClean="0"/>
              <a:t>regex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Too much cases to handle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Low efficiency</a:t>
            </a:r>
          </a:p>
          <a:p>
            <a:pPr lvl="1"/>
            <a:endParaRPr lang="en-US" altLang="zh-HK" sz="2800" dirty="0" smtClean="0"/>
          </a:p>
          <a:p>
            <a:pPr lvl="1"/>
            <a:r>
              <a:rPr lang="en-US" altLang="zh-HK" sz="2800" dirty="0" smtClean="0"/>
              <a:t>DOM library and </a:t>
            </a:r>
            <a:r>
              <a:rPr lang="en-US" altLang="zh-HK" sz="2800" dirty="0" err="1" smtClean="0"/>
              <a:t>FirePath</a:t>
            </a:r>
            <a:endParaRPr lang="en-US" altLang="zh-HK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Well-made for html parsing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Easy and direct</a:t>
            </a:r>
            <a:endParaRPr lang="en-US" altLang="zh-HK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190445" y="2355011"/>
            <a:ext cx="1518249" cy="77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66" y="1733550"/>
            <a:ext cx="3476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Storage</a:t>
            </a:r>
          </a:p>
          <a:p>
            <a:pPr lvl="1"/>
            <a:r>
              <a:rPr lang="en-US" altLang="zh-HK" sz="2800" b="1" dirty="0" smtClean="0"/>
              <a:t>MySQL?</a:t>
            </a:r>
            <a:r>
              <a:rPr lang="zh-TW" altLang="en-US" sz="2800" b="1" dirty="0" smtClean="0"/>
              <a:t>　</a:t>
            </a:r>
            <a:r>
              <a:rPr lang="en-US" sz="2800" b="1" dirty="0" smtClean="0"/>
              <a:t>PostgreSQL?</a:t>
            </a:r>
          </a:p>
          <a:p>
            <a:pPr lvl="1"/>
            <a:r>
              <a:rPr lang="en-US" sz="2800" b="1" dirty="0" smtClean="0"/>
              <a:t>Overkill!</a:t>
            </a:r>
          </a:p>
          <a:p>
            <a:pPr lvl="1"/>
            <a:endParaRPr lang="en-US" sz="2800" b="1" dirty="0"/>
          </a:p>
          <a:p>
            <a:pPr lvl="1"/>
            <a:r>
              <a:rPr lang="en-US" sz="2800" b="1" dirty="0" smtClean="0"/>
              <a:t>SQLite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Rarely used in server side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We don’t do concurrent writing so its ok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Fast and Light!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01" y="2232694"/>
            <a:ext cx="3885107" cy="21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8188" y="1951985"/>
            <a:ext cx="11516264" cy="3081528"/>
          </a:xfrm>
        </p:spPr>
        <p:txBody>
          <a:bodyPr>
            <a:normAutofit/>
          </a:bodyPr>
          <a:lstStyle/>
          <a:p>
            <a:pPr algn="ctr"/>
            <a:r>
              <a:rPr lang="en-US" altLang="zh-HK" sz="7200" dirty="0" smtClean="0"/>
              <a:t>Thank you!</a:t>
            </a:r>
            <a:br>
              <a:rPr lang="en-US" altLang="zh-HK" sz="7200" dirty="0" smtClean="0"/>
            </a:br>
            <a:r>
              <a:rPr lang="en-US" altLang="zh-HK" sz="7200" dirty="0" smtClean="0"/>
              <a:t/>
            </a:r>
            <a:br>
              <a:rPr lang="en-US" altLang="zh-HK" sz="7200" dirty="0" smtClean="0"/>
            </a:br>
            <a:r>
              <a:rPr lang="en-US" altLang="zh-HK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Luck in Course Enrollment</a:t>
            </a:r>
            <a:endParaRPr lang="zh-HK" alt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6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綠色拉絲金屬簡報 (寬螢幕)</Template>
  <TotalTime>0</TotalTime>
  <Words>194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微軟正黑體</vt:lpstr>
      <vt:lpstr>Microsoft JhengHei UI</vt:lpstr>
      <vt:lpstr>Arial</vt:lpstr>
      <vt:lpstr>Georgia</vt:lpstr>
      <vt:lpstr>Roboto</vt:lpstr>
      <vt:lpstr>Wingdings</vt:lpstr>
      <vt:lpstr>Brushed Metal 16x9</vt:lpstr>
      <vt:lpstr>Comp 2021 Project Demo:  HKUST Course Analysis</vt:lpstr>
      <vt:lpstr>Objective</vt:lpstr>
      <vt:lpstr>Tools</vt:lpstr>
      <vt:lpstr>Feature – Data Grabbing</vt:lpstr>
      <vt:lpstr>Feature – Trends</vt:lpstr>
      <vt:lpstr>Feature – Plotting Graphs</vt:lpstr>
      <vt:lpstr>Challenges and Solutions</vt:lpstr>
      <vt:lpstr>Challenges and Solutions</vt:lpstr>
      <vt:lpstr>Thank you!  Have Luck in Course Enrollment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2016-04-24T07:38:00Z</dcterms:created>
  <dcterms:modified xsi:type="dcterms:W3CDTF">2016-04-25T20:58:28Z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